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71" r:id="rId14"/>
    <p:sldId id="268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6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6215-6937-48BA-81BF-5D74950954C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F25-CFFC-46E9-9C21-2398BFCF9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5525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6215-6937-48BA-81BF-5D74950954C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F25-CFFC-46E9-9C21-2398BFCF9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76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6215-6937-48BA-81BF-5D74950954C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F25-CFFC-46E9-9C21-2398BFCF9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555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6215-6937-48BA-81BF-5D74950954C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F25-CFFC-46E9-9C21-2398BFCF9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9656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6215-6937-48BA-81BF-5D74950954C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F25-CFFC-46E9-9C21-2398BFCF9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385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6215-6937-48BA-81BF-5D74950954C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F25-CFFC-46E9-9C21-2398BFCF9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256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6215-6937-48BA-81BF-5D74950954C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F25-CFFC-46E9-9C21-2398BFCF9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962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6215-6937-48BA-81BF-5D74950954C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F25-CFFC-46E9-9C21-2398BFCF9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52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6215-6937-48BA-81BF-5D74950954C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F25-CFFC-46E9-9C21-2398BFCF9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109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6215-6937-48BA-81BF-5D74950954C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F25-CFFC-46E9-9C21-2398BFCF9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8673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6215-6937-48BA-81BF-5D74950954C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F25-CFFC-46E9-9C21-2398BFCF9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634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6215-6937-48BA-81BF-5D74950954C8}" type="datetimeFigureOut">
              <a:rPr lang="en-US" smtClean="0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13F25-CFFC-46E9-9C21-2398BFCF9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06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9375"/>
            <a:ext cx="7772400" cy="1470025"/>
          </a:xfrm>
        </p:spPr>
        <p:txBody>
          <a:bodyPr/>
          <a:lstStyle/>
          <a:p>
            <a:r>
              <a:rPr lang="en-US" dirty="0" smtClean="0"/>
              <a:t>Area of Trapezoid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2971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G1.  Find the area of right triangles, other triangles, special quadrilaterals, and polygons by composing into rectangles or decomposing into triangles and other shapes; and apply these techniques in the context of solving real-world and mathematical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749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414528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495800" y="1524000"/>
            <a:ext cx="609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938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6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2832"/>
            <a:ext cx="3271452" cy="218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36207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7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40382"/>
            <a:ext cx="3716438" cy="2598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9683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8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3429000" cy="2268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10450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9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08671"/>
            <a:ext cx="8578273" cy="102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105400" y="1923536"/>
            <a:ext cx="1143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3872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05400" y="1923536"/>
            <a:ext cx="1143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31015"/>
            <a:ext cx="8915400" cy="1259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72200" y="1923536"/>
            <a:ext cx="790832" cy="210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2661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55837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Lesson Quiz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7591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22189"/>
            <a:ext cx="5791200" cy="617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709984" y="4038600"/>
            <a:ext cx="1309816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52223" y="4655127"/>
            <a:ext cx="1309816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52223" y="5036127"/>
            <a:ext cx="1309816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99312" y="5493327"/>
            <a:ext cx="1309816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13822" y="3933626"/>
            <a:ext cx="4815577" cy="2323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900" dirty="0" smtClean="0"/>
              <a:t>parallelogram PQST</a:t>
            </a:r>
          </a:p>
          <a:p>
            <a:pPr marL="342900" indent="-342900">
              <a:buAutoNum type="arabicPeriod"/>
            </a:pPr>
            <a:r>
              <a:rPr lang="en-US" sz="2900" dirty="0" smtClean="0"/>
              <a:t>triangle PTU</a:t>
            </a:r>
          </a:p>
          <a:p>
            <a:pPr marL="342900" indent="-342900">
              <a:buAutoNum type="arabicPeriod"/>
            </a:pPr>
            <a:r>
              <a:rPr lang="en-US" sz="2900" dirty="0" smtClean="0"/>
              <a:t>triangle QRS</a:t>
            </a:r>
          </a:p>
          <a:p>
            <a:pPr marL="342900" indent="-342900">
              <a:buAutoNum type="arabicPeriod"/>
            </a:pPr>
            <a:r>
              <a:rPr lang="en-US" sz="2900" dirty="0" smtClean="0"/>
              <a:t>trapezoid PQRU</a:t>
            </a:r>
          </a:p>
          <a:p>
            <a:pPr marL="342900" indent="-342900">
              <a:buAutoNum type="arabicPeriod"/>
            </a:pPr>
            <a:r>
              <a:rPr lang="en-US" sz="2900" dirty="0" smtClean="0"/>
              <a:t>trapezoid PQSU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xmlns="" val="326231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 Furniture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2858394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401590"/>
            <a:ext cx="2191401" cy="3673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5099" y="1575221"/>
            <a:ext cx="2362200" cy="3418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563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7315200" cy="6893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Finding the Area of a Trapezoid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981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85" y="1079500"/>
            <a:ext cx="8980715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Why is the formula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h</m:t>
                    </m:r>
                    <m:r>
                      <a:rPr lang="en-US" b="0" i="0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 cstate="print"/>
                <a:stretch>
                  <a:fillRect l="-1852" r="-1926" b="-3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343400"/>
            <a:ext cx="3429000" cy="245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4825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632" y="381000"/>
            <a:ext cx="895216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3581400"/>
            <a:ext cx="8153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The area of a trapezoid can also be found by getting the sum of the areas of the two triangles that make up the trapezoid.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757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273140" cy="289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7200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84173"/>
            <a:ext cx="406271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68438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4181475" cy="254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4633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408353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305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112</Words>
  <Application>Microsoft Office PowerPoint</Application>
  <PresentationFormat>On-screen Show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Area of Trapezoid</vt:lpstr>
      <vt:lpstr>Trapezoid Furniture</vt:lpstr>
      <vt:lpstr>Finding the Area of a Trapezoid</vt:lpstr>
      <vt:lpstr> </vt:lpstr>
      <vt:lpstr>Slide 5</vt:lpstr>
      <vt:lpstr>Problem 1</vt:lpstr>
      <vt:lpstr>Problem 2</vt:lpstr>
      <vt:lpstr>Problem 3</vt:lpstr>
      <vt:lpstr>Problem 4</vt:lpstr>
      <vt:lpstr>Problem 5</vt:lpstr>
      <vt:lpstr>Problem 6</vt:lpstr>
      <vt:lpstr>Problem 7</vt:lpstr>
      <vt:lpstr>Problem 8</vt:lpstr>
      <vt:lpstr>Problem 9</vt:lpstr>
      <vt:lpstr>Problem 10</vt:lpstr>
      <vt:lpstr>Slide 16</vt:lpstr>
      <vt:lpstr>Slide 17</vt:lpstr>
    </vt:vector>
  </TitlesOfParts>
  <Company>Walton County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Heidesch, Jennifer</dc:creator>
  <cp:lastModifiedBy>Owner</cp:lastModifiedBy>
  <cp:revision>9</cp:revision>
  <dcterms:created xsi:type="dcterms:W3CDTF">2014-01-27T11:45:57Z</dcterms:created>
  <dcterms:modified xsi:type="dcterms:W3CDTF">2015-01-21T00:05:21Z</dcterms:modified>
</cp:coreProperties>
</file>