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8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5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2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9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2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0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4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EDAB9-CAE9-4B13-85DA-1F74F2005A64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B4F94-5F61-4EB6-9427-5783707D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9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Input / Output Table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Dependent &amp; Independent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348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Math (Function) Tables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Charts with x and y values that contain a function.</a:t>
            </a:r>
          </a:p>
          <a:p>
            <a:pPr lvl="1"/>
            <a:r>
              <a:rPr lang="en-US" dirty="0" smtClean="0"/>
              <a:t>Function:  A rule for the values of the table</a:t>
            </a:r>
          </a:p>
          <a:p>
            <a:pPr lvl="2"/>
            <a:r>
              <a:rPr lang="en-US" dirty="0" smtClean="0"/>
              <a:t>Example:  “add two” If x is 3 and we “add two” we get 5</a:t>
            </a:r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94654"/>
              </p:ext>
            </p:extLst>
          </p:nvPr>
        </p:nvGraphicFramePr>
        <p:xfrm>
          <a:off x="1600200" y="4114800"/>
          <a:ext cx="5334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667000"/>
              </a:tblGrid>
              <a:tr h="2733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4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Types of Variables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Variable: variables whose value is given; the independent variable “controls” the dependent</a:t>
            </a:r>
          </a:p>
          <a:p>
            <a:pPr lvl="1"/>
            <a:r>
              <a:rPr lang="en-US" dirty="0" smtClean="0"/>
              <a:t>X is independent (your starting point)</a:t>
            </a:r>
          </a:p>
          <a:p>
            <a:r>
              <a:rPr lang="en-US" dirty="0" smtClean="0"/>
              <a:t>Dependent Variable: variable whose value changes according the value of the independent variable</a:t>
            </a:r>
          </a:p>
          <a:p>
            <a:pPr lvl="1"/>
            <a:r>
              <a:rPr lang="en-US" dirty="0" smtClean="0"/>
              <a:t>Y is dependent </a:t>
            </a:r>
          </a:p>
        </p:txBody>
      </p:sp>
    </p:spTree>
    <p:extLst>
      <p:ext uri="{BB962C8B-B14F-4D97-AF65-F5344CB8AC3E}">
        <p14:creationId xmlns:p14="http://schemas.microsoft.com/office/powerpoint/2010/main" val="822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Constant of Proportionality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constant value of the ratio of two proportional quantities x and y; usually written y=</a:t>
            </a:r>
            <a:r>
              <a:rPr lang="en-US" dirty="0" err="1" smtClean="0"/>
              <a:t>kx</a:t>
            </a:r>
            <a:r>
              <a:rPr lang="en-US" dirty="0" smtClean="0"/>
              <a:t>, where k is the constant of proportionality.</a:t>
            </a:r>
          </a:p>
          <a:p>
            <a:pPr lvl="1"/>
            <a:r>
              <a:rPr lang="en-US" dirty="0" smtClean="0"/>
              <a:t>Example:  </a:t>
            </a:r>
            <a:r>
              <a:rPr lang="en-US" dirty="0"/>
              <a:t>W</a:t>
            </a:r>
            <a:r>
              <a:rPr lang="en-US" dirty="0" smtClean="0"/>
              <a:t>hat is the constant of proportionality?</a:t>
            </a:r>
          </a:p>
          <a:p>
            <a:pPr lvl="2"/>
            <a:r>
              <a:rPr lang="en-US" dirty="0" smtClean="0"/>
              <a:t>12=3x</a:t>
            </a:r>
          </a:p>
          <a:p>
            <a:r>
              <a:rPr lang="en-US" dirty="0" smtClean="0"/>
              <a:t>Not proportional if graph doesn’t go through the origin.</a:t>
            </a:r>
          </a:p>
        </p:txBody>
      </p:sp>
    </p:spTree>
    <p:extLst>
      <p:ext uri="{BB962C8B-B14F-4D97-AF65-F5344CB8AC3E}">
        <p14:creationId xmlns:p14="http://schemas.microsoft.com/office/powerpoint/2010/main" val="136160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78438">
            <a:off x="65183" y="214702"/>
            <a:ext cx="2895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risten ITC" panose="03050502040202030202" pitchFamily="66" charset="0"/>
              </a:rPr>
              <a:t>Example</a:t>
            </a:r>
            <a:endParaRPr lang="en-US" dirty="0">
              <a:latin typeface="Kristen ITC" panose="03050502040202030202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Anna is 3 years older than her sister, Isabelle. The input-output table below shows the relationship between their ages. Write and equation showing the relationship. Determine independent and dependent variables.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99587"/>
              </p:ext>
            </p:extLst>
          </p:nvPr>
        </p:nvGraphicFramePr>
        <p:xfrm>
          <a:off x="3733800" y="3429000"/>
          <a:ext cx="3048000" cy="281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402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Input 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 (Y)</a:t>
                      </a:r>
                      <a:endParaRPr lang="en-US" dirty="0"/>
                    </a:p>
                  </a:txBody>
                  <a:tcPr/>
                </a:tc>
              </a:tr>
              <a:tr h="402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Isabelle’s</a:t>
                      </a:r>
                      <a:r>
                        <a:rPr lang="en-US" baseline="0" dirty="0" smtClean="0"/>
                        <a:t>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Anna’s Age</a:t>
                      </a:r>
                      <a:endParaRPr lang="en-US" dirty="0"/>
                    </a:p>
                  </a:txBody>
                  <a:tcPr/>
                </a:tc>
              </a:tr>
              <a:tr h="402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02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02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02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02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12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thworksheets4kids.com/grid/15by15-positive-noscale1-lar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5" b="17278"/>
          <a:stretch/>
        </p:blipFill>
        <p:spPr bwMode="auto">
          <a:xfrm>
            <a:off x="1219199" y="34636"/>
            <a:ext cx="6332081" cy="59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094601" y="3031123"/>
            <a:ext cx="3320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Y: Anna’s Age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895600" y="61722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X: Isabelle’s Age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7251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4495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3429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2362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1295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5715000"/>
            <a:ext cx="686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47678" y="5715000"/>
            <a:ext cx="590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514478" y="5715000"/>
            <a:ext cx="590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5715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9400" y="5725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219200" y="304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954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Mark is traveling to a basketball tournament. The table below shows the relationship between the time she has traveled in hours, t, and the distance she has traveled in miles, m.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an equation showing the relationship between </a:t>
            </a:r>
            <a:r>
              <a:rPr lang="en-US" i="1" dirty="0" smtClean="0"/>
              <a:t>t</a:t>
            </a:r>
            <a:r>
              <a:rPr lang="en-US" dirty="0" smtClean="0"/>
              <a:t> and </a:t>
            </a:r>
            <a:r>
              <a:rPr lang="en-US" i="1" dirty="0" smtClean="0"/>
              <a:t>m</a:t>
            </a:r>
            <a:r>
              <a:rPr lang="en-US" dirty="0" smtClean="0"/>
              <a:t>. Determine the independent and dependent variable.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 rot="21078438">
            <a:off x="65183" y="214702"/>
            <a:ext cx="2895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risten ITC" panose="03050502040202030202" pitchFamily="66" charset="0"/>
              </a:rPr>
              <a:t>Example 2</a:t>
            </a:r>
            <a:endParaRPr lang="en-US" dirty="0">
              <a:latin typeface="Kristen ITC" panose="03050502040202030202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56271"/>
              </p:ext>
            </p:extLst>
          </p:nvPr>
        </p:nvGraphicFramePr>
        <p:xfrm>
          <a:off x="1524000" y="3352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948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thworksheets4kids.com/grid/15by15-positive-noscale1-larg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5" b="17278"/>
          <a:stretch/>
        </p:blipFill>
        <p:spPr bwMode="auto">
          <a:xfrm>
            <a:off x="1219199" y="34636"/>
            <a:ext cx="6332081" cy="598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-1094601" y="3031123"/>
            <a:ext cx="33205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 Distance in miles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895600" y="61722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 Time in hours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7251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44958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3429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23622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1295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5715000"/>
            <a:ext cx="686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55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237755" y="5715000"/>
            <a:ext cx="1181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110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4555" y="5715000"/>
            <a:ext cx="1181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165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5715000"/>
            <a:ext cx="1296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87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315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Input / Output Table</vt:lpstr>
      <vt:lpstr>Math (Function) Tables</vt:lpstr>
      <vt:lpstr>Types of Variables</vt:lpstr>
      <vt:lpstr>Constant of Proportionality</vt:lpstr>
      <vt:lpstr>Example</vt:lpstr>
      <vt:lpstr>PowerPoint Presentation</vt:lpstr>
      <vt:lpstr>Example 2</vt:lpstr>
      <vt:lpstr>PowerPoint Presentation</vt:lpstr>
    </vt:vector>
  </TitlesOfParts>
  <Company>Walton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/ Output Table</dc:title>
  <dc:creator>Thomas, Lyndsayn Raye</dc:creator>
  <cp:lastModifiedBy>Thomas, Lyndsayn Raye</cp:lastModifiedBy>
  <cp:revision>6</cp:revision>
  <dcterms:created xsi:type="dcterms:W3CDTF">2015-01-07T18:10:18Z</dcterms:created>
  <dcterms:modified xsi:type="dcterms:W3CDTF">2015-01-07T19:54:07Z</dcterms:modified>
</cp:coreProperties>
</file>