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184F09-2D3D-402B-B3FA-76AA767D050D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099002B-0419-4A43-B4F7-EF04C1DF8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09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58A50-B257-454A-A699-31C351EAFC0D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311D2-9155-47F2-9737-27D68BFE6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3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311D2-9155-47F2-9737-27D68BFE6D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81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5C07-7B44-46AF-AFFF-B317D501A48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5DD-1623-44BF-90C4-404A9EAFD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5C07-7B44-46AF-AFFF-B317D501A48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5DD-1623-44BF-90C4-404A9EAFD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2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5C07-7B44-46AF-AFFF-B317D501A48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5DD-1623-44BF-90C4-404A9EAFD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5C07-7B44-46AF-AFFF-B317D501A48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5DD-1623-44BF-90C4-404A9EAFD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5C07-7B44-46AF-AFFF-B317D501A48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5DD-1623-44BF-90C4-404A9EAFD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7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5C07-7B44-46AF-AFFF-B317D501A48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5DD-1623-44BF-90C4-404A9EAFD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5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5C07-7B44-46AF-AFFF-B317D501A48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5DD-1623-44BF-90C4-404A9EAFD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4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5C07-7B44-46AF-AFFF-B317D501A48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5DD-1623-44BF-90C4-404A9EAFD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1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5C07-7B44-46AF-AFFF-B317D501A48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5DD-1623-44BF-90C4-404A9EAFD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0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5C07-7B44-46AF-AFFF-B317D501A48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5DD-1623-44BF-90C4-404A9EAFD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5C07-7B44-46AF-AFFF-B317D501A48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5DD-1623-44BF-90C4-404A9EAFD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3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45C07-7B44-46AF-AFFF-B317D501A48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405DD-1623-44BF-90C4-404A9EAFD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6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Solving:  Unit 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</a:rPr>
              <a:t>4-step problem solving process:  </a:t>
            </a:r>
            <a:r>
              <a:rPr lang="en-US" b="1" dirty="0" smtClean="0">
                <a:solidFill>
                  <a:srgbClr val="FF0000"/>
                </a:solidFill>
              </a:rPr>
              <a:t>Read, Plan, Solve, Check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 Ms. </a:t>
            </a:r>
            <a:r>
              <a:rPr lang="en-US" dirty="0" err="1" smtClean="0"/>
              <a:t>Compra’s</a:t>
            </a:r>
            <a:r>
              <a:rPr lang="en-US" dirty="0" smtClean="0"/>
              <a:t> Markers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Ms. </a:t>
            </a:r>
            <a:r>
              <a:rPr lang="en-US" dirty="0" err="1" smtClean="0"/>
              <a:t>Compra</a:t>
            </a:r>
            <a:r>
              <a:rPr lang="en-US" dirty="0" smtClean="0"/>
              <a:t> bought 5 markers for $4.75.  At this price, how much will 4 markers cost?  How much will 10 markers cost?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unit rate of each marker is $0.95.  At this rate, 4 markers will cost $3.80 and 10 markers will cost $9.50.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581400"/>
            <a:ext cx="8077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 Bread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recipe for one loaf of bread calls for ¾ cup of white flour for each cup of whole wheat flour.  Rose wants to make 4 loaves of bread.  How much whole wheat flour will she need?  How much white flour will she need?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Rose will need 4 cups of whole wheat flour and 3 cups of white flour.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4114800"/>
            <a:ext cx="8077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4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Felicia’s 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Felicia takes 4 hours to ride her bike 56 miles.  She rides at a constant speed during the 4-hour ride.  What is her unit rate in miles per hour?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Felicia’s unit rate is 14 miles per hour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04795" y="3657600"/>
            <a:ext cx="6858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8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Tennis 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 are 3 instructors per 18 students at a tennis camp.  At that rate, how many instructors are needed for 30 students?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One instructor is needed for 6 students.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Therefore, 5 instructors are needed for 30 students.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733800"/>
            <a:ext cx="7467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The Farmer’s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At the farmer’s market, 8 apples cost $5.20.  If each apple costs the same amount, what is the price per apple?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price per apple is $0.65.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276600"/>
            <a:ext cx="7467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7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Art Supply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order of 5 paintbrushes costs $3.50.  If each paintbrush costs the same amount, what is the unit cost?  What is the cost for an order of 3 paintbrushes?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unit cost of a paintbrush is $0.70.  An order of 3 paintbrushes costs $2.10.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896032"/>
            <a:ext cx="8077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9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 Karl’s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takes Karl 6 hours to drive 372 miles.  If he drives at a constant speed during the 6 hours, what is his unit rate?  At this rate, how far will Karl drive in 8 hours?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Karl’s unit rate is 62 miles per hour.  At this rate, Karl will drive 496 miles in 8 hours.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4038600"/>
            <a:ext cx="8077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6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 Harper’s Chairs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Harper bought 4 chairs for $232.  What is the unit price?  How much will 6 chairs cost?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unit price for each chair is $58.  At this rate, six chairs will cost $348.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048000"/>
            <a:ext cx="8077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9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 Painters Paint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painter uses 2 tubes of black paint for every 6 tubes of white paint to paint a mural.  At that rate, how many tubes of black paint are used if 15 tubes of white paint are used?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unit rate the painter uses is 1 tube of black paint for every 3 tubes of white paint.  At this rate, 5 tubes of black paint are used for 15 tubes of white paint.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810000"/>
            <a:ext cx="8077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7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 Bob’s Binders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At Bob’s Binders, a set of 3 notebooks costs $4.20.  At Pam’s Paper Place, a set of 4 notebooks costs $5.20.  What is the unit price of the notebooks at each store?  Which is the better buy?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unit rate at Bob’s Binders is $1.40 per notebook.  The unit rate at Pam’s Paper Place is $1.30 making her deal the better buy.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0103" y="4191000"/>
            <a:ext cx="8077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3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2139</TotalTime>
  <Words>602</Words>
  <Application>Microsoft Office PowerPoint</Application>
  <PresentationFormat>On-screen Show (4:3)</PresentationFormat>
  <Paragraphs>44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Problem Solving:  Unit Rates</vt:lpstr>
      <vt:lpstr>1.  Felicia’s Ride</vt:lpstr>
      <vt:lpstr>2.  Tennis Camp</vt:lpstr>
      <vt:lpstr>3.  The Farmer’s Market</vt:lpstr>
      <vt:lpstr>4.  Art Supply Order</vt:lpstr>
      <vt:lpstr>5.  Karl’s Drive</vt:lpstr>
      <vt:lpstr>6.  Harper’s Chairs</vt:lpstr>
      <vt:lpstr>7.  Painters Paint</vt:lpstr>
      <vt:lpstr>8.  Bob’s Binders</vt:lpstr>
      <vt:lpstr>9.  Ms. Compra’s Markers</vt:lpstr>
      <vt:lpstr>10.  Bread Recipe</vt:lpstr>
    </vt:vector>
  </TitlesOfParts>
  <Company>Walton County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Solving:  Unit Rates</dc:title>
  <dc:creator>Heidesch, Jennifer</dc:creator>
  <cp:lastModifiedBy>Thomas, Lyndsayn Raye</cp:lastModifiedBy>
  <cp:revision>6</cp:revision>
  <cp:lastPrinted>2013-10-01T12:38:57Z</cp:lastPrinted>
  <dcterms:created xsi:type="dcterms:W3CDTF">2013-10-01T12:16:08Z</dcterms:created>
  <dcterms:modified xsi:type="dcterms:W3CDTF">2015-09-23T19:14:41Z</dcterms:modified>
</cp:coreProperties>
</file>